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80" r:id="rId13"/>
    <p:sldId id="267" r:id="rId14"/>
    <p:sldId id="268" r:id="rId15"/>
    <p:sldId id="269" r:id="rId16"/>
    <p:sldId id="278" r:id="rId17"/>
    <p:sldId id="270" r:id="rId18"/>
    <p:sldId id="271" r:id="rId19"/>
    <p:sldId id="272" r:id="rId20"/>
    <p:sldId id="273" r:id="rId21"/>
    <p:sldId id="279" r:id="rId22"/>
    <p:sldId id="274" r:id="rId23"/>
    <p:sldId id="27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CBD8BF3-0B2A-4885-B41B-8FA11616A9D9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460F93A-5CA4-48E5-A25F-FDFE0BE4C6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Documents%20and%20Settings\Admin\&#1056;&#1072;&#1073;&#1086;&#1095;&#1080;&#1081;%20&#1089;&#1090;&#1086;&#1083;\&#1062;&#1080;&#1088;&#1082;.mp3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5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gif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30.gif"/><Relationship Id="rId4" Type="http://schemas.openxmlformats.org/officeDocument/2006/relationships/image" Target="../media/image6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20.jpeg"/><Relationship Id="rId4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30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Documents and Settings\Admin\Рабочий стол\ЦИРК\снимок_001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428736"/>
            <a:ext cx="6715172" cy="3845441"/>
          </a:xfrm>
          <a:prstGeom prst="rect">
            <a:avLst/>
          </a:prstGeom>
          <a:noFill/>
        </p:spPr>
      </p:pic>
      <p:pic>
        <p:nvPicPr>
          <p:cNvPr id="6" name="Рисунок 5" descr="J:\Мои документы\Мои рисунки\новое\jlqr.png"/>
          <p:cNvPicPr/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28596" y="5330825"/>
            <a:ext cx="1209374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J:\Мои документы\Мои рисунки\новое\jlqr.png"/>
          <p:cNvPicPr/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86710" y="5330825"/>
            <a:ext cx="114808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J:\Мои документы\Мои рисунки\Разное\Картинки\1007278_250_188_source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10301">
            <a:off x="6939113" y="33088"/>
            <a:ext cx="2257974" cy="189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J:\Мои документы\Мои рисунки\Разное\Картинки\1007278_250_188_source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205393" flipH="1">
            <a:off x="-144963" y="74372"/>
            <a:ext cx="2214578" cy="189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Цир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s and Settings\Admin\Рабочий стол\ЦИРК\снимок_003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85728"/>
            <a:ext cx="4993031" cy="3417157"/>
          </a:xfrm>
          <a:prstGeom prst="rect">
            <a:avLst/>
          </a:prstGeom>
          <a:noFill/>
        </p:spPr>
      </p:pic>
      <p:pic>
        <p:nvPicPr>
          <p:cNvPr id="3" name="Рисунок 2" descr="D:\Documents and Settings\Admin\Рабочий стол\Yandex\2023-03-27-12-00-35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857628"/>
            <a:ext cx="3571900" cy="269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J:\Мои документы\Мои рисунки\Разное\Картинки\1007278_250_188_source.jpg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1357298"/>
            <a:ext cx="228601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Yandex\2023-03-29-19-49-5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3857628"/>
            <a:ext cx="4143404" cy="282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 and Settings\Admin\Рабочий стол\ЦИРК\снимок_00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3274241" cy="2357454"/>
          </a:xfrm>
          <a:prstGeom prst="rect">
            <a:avLst/>
          </a:prstGeom>
          <a:noFill/>
        </p:spPr>
      </p:pic>
      <p:pic>
        <p:nvPicPr>
          <p:cNvPr id="2051" name="Picture 3" descr="D:\Documents and Settings\Admin\Рабочий стол\Yandex\2023-03-27-12-00-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428736"/>
            <a:ext cx="4957746" cy="4957746"/>
          </a:xfrm>
          <a:prstGeom prst="rect">
            <a:avLst/>
          </a:prstGeom>
          <a:noFill/>
        </p:spPr>
      </p:pic>
      <p:pic>
        <p:nvPicPr>
          <p:cNvPr id="5" name="Рисунок 4" descr="J:\Мои документы\Мои рисунки\новое\97fc15540d5b.jpg"/>
          <p:cNvPicPr/>
          <p:nvPr/>
        </p:nvPicPr>
        <p:blipFill>
          <a:blip r:embed="rId4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b="8127"/>
          <a:stretch>
            <a:fillRect/>
          </a:stretch>
        </p:blipFill>
        <p:spPr bwMode="auto">
          <a:xfrm>
            <a:off x="428596" y="4714884"/>
            <a:ext cx="1233278" cy="171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J:\Мои документы\Мои рисунки\Разное\Картинки\1007278_250_188_source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000504"/>
            <a:ext cx="2257974" cy="189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J:\Мои документы\Мои рисунки\новое\jlqr.png"/>
          <p:cNvPicPr/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857760"/>
            <a:ext cx="1362394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D:\Documents and Settings\Admin\Рабочий стол\ЦИРК\снимок_004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7166"/>
            <a:ext cx="2428892" cy="3152734"/>
          </a:xfrm>
          <a:prstGeom prst="rect">
            <a:avLst/>
          </a:prstGeom>
          <a:noFill/>
        </p:spPr>
      </p:pic>
      <p:pic>
        <p:nvPicPr>
          <p:cNvPr id="4" name="Рисунок 3" descr="G:\Yandex\2023-03-29-19-32-03.jpg"/>
          <p:cNvPicPr/>
          <p:nvPr/>
        </p:nvPicPr>
        <p:blipFill>
          <a:blip r:embed="rId4"/>
          <a:srcRect t="8874" b="18831"/>
          <a:stretch>
            <a:fillRect/>
          </a:stretch>
        </p:blipFill>
        <p:spPr bwMode="auto">
          <a:xfrm>
            <a:off x="5572132" y="357166"/>
            <a:ext cx="2935619" cy="324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:\Yandex\2023-03-29-19-32-19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3643314"/>
            <a:ext cx="392909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J:\Мои документы\Мои рисунки\Разное\Картинки\1007278_250_188_source.jpg"/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1285860"/>
            <a:ext cx="228601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J:\Мои документы\Мои рисунки\новое\97fc15540d5b.jpg"/>
          <p:cNvPicPr/>
          <p:nvPr/>
        </p:nvPicPr>
        <p:blipFill>
          <a:blip r:embed="rId7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b="8127"/>
          <a:stretch>
            <a:fillRect/>
          </a:stretch>
        </p:blipFill>
        <p:spPr bwMode="auto">
          <a:xfrm>
            <a:off x="428596" y="4714884"/>
            <a:ext cx="1233278" cy="171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Documents and Settings\Admin\Рабочий стол\ЦИРК\снимок_005.bmp"/>
          <p:cNvPicPr>
            <a:picLocks noChangeAspect="1" noChangeArrowheads="1"/>
          </p:cNvPicPr>
          <p:nvPr/>
        </p:nvPicPr>
        <p:blipFill>
          <a:blip r:embed="rId2"/>
          <a:srcRect l="20000" t="10812" r="14000" b="4490"/>
          <a:stretch>
            <a:fillRect/>
          </a:stretch>
        </p:blipFill>
        <p:spPr bwMode="auto">
          <a:xfrm>
            <a:off x="6715140" y="4000504"/>
            <a:ext cx="1714512" cy="2441881"/>
          </a:xfrm>
          <a:prstGeom prst="rect">
            <a:avLst/>
          </a:prstGeom>
          <a:noFill/>
        </p:spPr>
      </p:pic>
      <p:pic>
        <p:nvPicPr>
          <p:cNvPr id="6" name="Рисунок 5" descr="D:\Documents and Settings\Admin\Рабочий стол\Yandex\2023-03-27-12-09-34.jpg"/>
          <p:cNvPicPr/>
          <p:nvPr/>
        </p:nvPicPr>
        <p:blipFill>
          <a:blip r:embed="rId3"/>
          <a:srcRect b="4198"/>
          <a:stretch>
            <a:fillRect/>
          </a:stretch>
        </p:blipFill>
        <p:spPr bwMode="auto">
          <a:xfrm>
            <a:off x="6286512" y="500042"/>
            <a:ext cx="2555267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Documents and Settings\Admin\Рабочий стол\Yandex\2023-03-27-12-01-40.png"/>
          <p:cNvPicPr/>
          <p:nvPr/>
        </p:nvPicPr>
        <p:blipFill>
          <a:blip r:embed="rId4" cstate="print"/>
          <a:srcRect r="6437"/>
          <a:stretch>
            <a:fillRect/>
          </a:stretch>
        </p:blipFill>
        <p:spPr bwMode="auto">
          <a:xfrm>
            <a:off x="3000364" y="3714752"/>
            <a:ext cx="321471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J:\Мои документы\Мои рисунки\Разное\Картинки\1686972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500570"/>
            <a:ext cx="1502864" cy="202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Documents and Settings\Admin\Рабочий стол\Yandex\2023-03-27-12-01-31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0" y="285728"/>
            <a:ext cx="2198451" cy="329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D:\Documents and Settings\Admin\Рабочий стол\Yandex\2023-03-27-12-07-5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472" y="1071546"/>
            <a:ext cx="2158987" cy="291463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cuments and Settings\Admin\Рабочий стол\ЦИРК\снимок_006.-1bmp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28604"/>
            <a:ext cx="2000264" cy="2845446"/>
          </a:xfrm>
          <a:prstGeom prst="rect">
            <a:avLst/>
          </a:prstGeom>
          <a:noFill/>
        </p:spPr>
      </p:pic>
      <p:pic>
        <p:nvPicPr>
          <p:cNvPr id="6147" name="Picture 3" descr="D:\Documents and Settings\Admin\Рабочий стол\ЦИРК\снимок_006.-2 bmp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5728"/>
            <a:ext cx="3772568" cy="2857520"/>
          </a:xfrm>
          <a:prstGeom prst="rect">
            <a:avLst/>
          </a:prstGeom>
          <a:noFill/>
        </p:spPr>
      </p:pic>
      <p:pic>
        <p:nvPicPr>
          <p:cNvPr id="4" name="Рисунок 3" descr="J:\Мои документы\Мои рисунки\новое\glitterclown-th.jpg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5500702"/>
            <a:ext cx="103441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ocuments and Settings\Admin\Рабочий стол\Yandex\2023-03-27-12-00-2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429000"/>
            <a:ext cx="2571768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ocuments and Settings\Admin\Рабочий стол\Yandex\2023-03-27-12-05-56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3500438"/>
            <a:ext cx="328614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Documents and Settings\Admin\Рабочий стол\Yandex\2023-03-27-12-04-00.jpg"/>
          <p:cNvPicPr/>
          <p:nvPr/>
        </p:nvPicPr>
        <p:blipFill>
          <a:blip r:embed="rId2"/>
          <a:srcRect b="20192"/>
          <a:stretch>
            <a:fillRect/>
          </a:stretch>
        </p:blipFill>
        <p:spPr bwMode="auto">
          <a:xfrm>
            <a:off x="500034" y="357166"/>
            <a:ext cx="278608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Documents and Settings\Admin\Рабочий стол\Yandex\2023-03-27-12-04-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1928802"/>
            <a:ext cx="242889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J:\Мои документы\Мои рисунки\e05376fa5c38.gif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4857760"/>
            <a:ext cx="1479009" cy="1479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Documents and Settings\Admin\Рабочий стол\Yandex\2023-03-27-12-03-14.jpg"/>
          <p:cNvPicPr/>
          <p:nvPr/>
        </p:nvPicPr>
        <p:blipFill>
          <a:blip r:embed="rId5"/>
          <a:srcRect l="17713" r="9612" b="21154"/>
          <a:stretch>
            <a:fillRect/>
          </a:stretch>
        </p:blipFill>
        <p:spPr bwMode="auto">
          <a:xfrm>
            <a:off x="4000496" y="357166"/>
            <a:ext cx="2062769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Documents and Settings\Admin\Рабочий стол\Yandex\2023-03-27-12-01-36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3500438"/>
            <a:ext cx="371477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ocuments and Settings\Admin\Рабочий стол\Yandex\2023-03-27-12-04-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4104491" cy="535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D:\Documents and Settings\Admin\Рабочий стол\Yandex\2023-03-27-12-03-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214422"/>
            <a:ext cx="3731628" cy="536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G:\Yandex\2023-03-29-19-39-04.png"/>
          <p:cNvPicPr/>
          <p:nvPr/>
        </p:nvPicPr>
        <p:blipFill>
          <a:blip r:embed="rId2"/>
          <a:srcRect b="42000"/>
          <a:stretch>
            <a:fillRect/>
          </a:stretch>
        </p:blipFill>
        <p:spPr bwMode="auto">
          <a:xfrm>
            <a:off x="6215074" y="4357694"/>
            <a:ext cx="2597691" cy="225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G:\Yandex\2023-03-29-19-38-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5214950"/>
            <a:ext cx="2535745" cy="142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:\Yandex\2023-03-29-19-39-2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1714488"/>
            <a:ext cx="4121759" cy="4121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G:\Yandex\2023-03-29-19-38-59-1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285728"/>
            <a:ext cx="371477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Yandex\2023-03-29-19-39-20.jpg"/>
          <p:cNvPicPr/>
          <p:nvPr/>
        </p:nvPicPr>
        <p:blipFill>
          <a:blip r:embed="rId6" cstate="print"/>
          <a:srcRect r="19732"/>
          <a:stretch>
            <a:fillRect/>
          </a:stretch>
        </p:blipFill>
        <p:spPr bwMode="auto">
          <a:xfrm>
            <a:off x="428596" y="428604"/>
            <a:ext cx="2276272" cy="172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:\Documents and Settings\Admin\Рабочий стол\Yandex\2023-03-27-12-06-5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342902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ocuments and Settings\Admin\Рабочий стол\Yandex\2023-03-27-12-02-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3571876"/>
            <a:ext cx="264320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:\Yandex\2023-03-29-19-45-36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428604"/>
            <a:ext cx="364333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G:\Yandex\2023-03-29-19-43-2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3286124"/>
            <a:ext cx="2294384" cy="33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J:\Мои документы\Мои рисунки\картинки из нета\заяц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357694"/>
            <a:ext cx="2524153" cy="2306688"/>
          </a:xfrm>
          <a:prstGeom prst="rect">
            <a:avLst/>
          </a:prstGeom>
          <a:noFill/>
        </p:spPr>
      </p:pic>
      <p:pic>
        <p:nvPicPr>
          <p:cNvPr id="5" name="Рисунок 4" descr="G:\Yandex\2023-03-29-19-40-13.jpg"/>
          <p:cNvPicPr/>
          <p:nvPr/>
        </p:nvPicPr>
        <p:blipFill>
          <a:blip r:embed="rId3"/>
          <a:srcRect l="15071" r="9107"/>
          <a:stretch>
            <a:fillRect/>
          </a:stretch>
        </p:blipFill>
        <p:spPr bwMode="auto">
          <a:xfrm>
            <a:off x="571472" y="571480"/>
            <a:ext cx="3429024" cy="2631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Yandex\2023-03-29-19-40-3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500042"/>
            <a:ext cx="385765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:\Yandex\2023-03-29-19-40-50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3571876"/>
            <a:ext cx="421484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 and Settings\Admin\Рабочий стол\Yandex\2023-03-29-19-42-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14356"/>
            <a:ext cx="3624563" cy="2571752"/>
          </a:xfrm>
          <a:prstGeom prst="rect">
            <a:avLst/>
          </a:prstGeom>
          <a:noFill/>
        </p:spPr>
      </p:pic>
      <p:pic>
        <p:nvPicPr>
          <p:cNvPr id="3" name="Рисунок 2" descr="D:\Documents and Settings\Admin\Рабочий стол\Yandex\2023-03-29-19-42-2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876"/>
            <a:ext cx="2003568" cy="3070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Documents and Settings\Admin\Рабочий стол\Yandex\2023-03-29-19-41-4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571480"/>
            <a:ext cx="378621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D:\Documents and Settings\Admin\Рабочий стол\Yandex\2023-03-29-19-42-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3786190"/>
            <a:ext cx="4107307" cy="2571768"/>
          </a:xfrm>
          <a:prstGeom prst="rect">
            <a:avLst/>
          </a:prstGeom>
          <a:noFill/>
        </p:spPr>
      </p:pic>
      <p:pic>
        <p:nvPicPr>
          <p:cNvPr id="6" name="Рисунок 5" descr="D:\Documents and Settings\Admin\Рабочий стол\Yandex\2023-03-29-19-42-5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92" y="3500438"/>
            <a:ext cx="1891278" cy="3051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Documents and Settings\Admin\Рабочий стол\ЦИРК\снимок_011-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786190"/>
            <a:ext cx="2714644" cy="2537603"/>
          </a:xfrm>
          <a:prstGeom prst="rect">
            <a:avLst/>
          </a:prstGeom>
          <a:noFill/>
        </p:spPr>
      </p:pic>
      <p:pic>
        <p:nvPicPr>
          <p:cNvPr id="4" name="Рисунок 3" descr="J:\Мои документы\Мои рисунки\Разное\Картинки\1686972.jpg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4786322"/>
            <a:ext cx="1431426" cy="1739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J:\Мои документы\Мои рисунки\Разное\Картинки\1686972.jpg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929454" y="4786322"/>
            <a:ext cx="1285884" cy="1739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:\Yandex\2023-03-29-19-40-2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28604"/>
            <a:ext cx="385765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G:\Yandex\2023-03-29-19-40-48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500042"/>
            <a:ext cx="3049433" cy="406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J:\Мои документы\Мои рисунки\новое\jlqr.png"/>
          <p:cNvPicPr/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20" y="4643446"/>
            <a:ext cx="1495126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G:\Yandex\2023-03-29-19-33-1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28604"/>
            <a:ext cx="2752657" cy="294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Yandex\2023-03-29-19-32-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500042"/>
            <a:ext cx="3457885" cy="371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:\Yandex\2023-03-29-19-33-24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5984" y="3357562"/>
            <a:ext cx="3186117" cy="320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Documents and Settings\Admin\Рабочий стол\ЦИРК\снимок_013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3612382" cy="2643206"/>
          </a:xfrm>
          <a:prstGeom prst="rect">
            <a:avLst/>
          </a:prstGeom>
          <a:noFill/>
        </p:spPr>
      </p:pic>
      <p:pic>
        <p:nvPicPr>
          <p:cNvPr id="3" name="Рисунок 2" descr="D:\Documents and Settings\Admin\Рабочий стол\Yandex\2023-03-27-12-00-5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429000"/>
            <a:ext cx="371477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Documents and Settings\Admin\Рабочий стол\Yandex\2023-03-27-12-02-00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500042"/>
            <a:ext cx="421484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ocuments and Settings\Admin\Рабочий стол\Yandex\2023-03-27-12-03-4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3857628"/>
            <a:ext cx="2672441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J:\Мои документы\Мои рисунки\новое\97fc15540d5b.jpg"/>
          <p:cNvPicPr/>
          <p:nvPr/>
        </p:nvPicPr>
        <p:blipFill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b="8127"/>
          <a:stretch>
            <a:fillRect/>
          </a:stretch>
        </p:blipFill>
        <p:spPr bwMode="auto">
          <a:xfrm>
            <a:off x="4214810" y="4857760"/>
            <a:ext cx="1233278" cy="171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J:\Мои документы\Мои рисунки\Разное\Картинки\1007278_250_188_source.jpg"/>
          <p:cNvPicPr/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4500570"/>
            <a:ext cx="1900784" cy="146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ocuments and Settings\Admin\Рабочий стол\Yandex\2023-03-27-12-00-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4357694"/>
            <a:ext cx="1600948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Documents and Settings\Admin\Рабочий стол\Yandex\2023-03-27-12-01-44.jpg"/>
          <p:cNvPicPr/>
          <p:nvPr/>
        </p:nvPicPr>
        <p:blipFill>
          <a:blip r:embed="rId3" cstate="print"/>
          <a:srcRect r="7292" b="10536"/>
          <a:stretch>
            <a:fillRect/>
          </a:stretch>
        </p:blipFill>
        <p:spPr bwMode="auto">
          <a:xfrm>
            <a:off x="4214810" y="357166"/>
            <a:ext cx="4478779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ocuments and Settings\Admin\Рабочий стол\Yandex\2023-03-27-12-02-3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85728"/>
            <a:ext cx="3367395" cy="4033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Documents and Settings\Admin\Рабочий стол\Yandex\2023-03-27-12-02-11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4" y="3500438"/>
            <a:ext cx="4357718" cy="3113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J:\Мои документы\Мои рисунки\e05376fa5c38.gif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5572140"/>
            <a:ext cx="1050381" cy="978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:\Documents and Settings\Admin\Рабочий стол\Yandex\2023-03-27-12-09-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85728"/>
            <a:ext cx="407196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ocuments and Settings\Admin\Рабочий стол\Yandex\2023-03-27-12-07-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151762"/>
            <a:ext cx="2857520" cy="334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Documents and Settings\Admin\Рабочий стол\Yandex\2023-03-27-12-10-5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357166"/>
            <a:ext cx="2840676" cy="4215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J:\Мои документы\Мои рисунки\e05376fa5c38.gif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5072074"/>
            <a:ext cx="1479009" cy="1479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D:\Documents and Settings\Admin\Рабочий стол\Yandex\2023-03-27-12-05-32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3214686"/>
            <a:ext cx="2764573" cy="335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Documents and Settings\Admin\Рабочий стол\Yandex\2023-03-27-12-03-3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928802"/>
            <a:ext cx="3488375" cy="4552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Documents and Settings\Admin\Рабочий стол\Yandex\2023-03-27-12-03-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071810"/>
            <a:ext cx="2523784" cy="3498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D:\Documents and Settings\Admin\Рабочий стол\Yandex\2023-03-27-12-06-35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214290"/>
            <a:ext cx="292895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J:\Мои документы\Мои рисунки\Разное\Картинки\1686972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4214818"/>
            <a:ext cx="1431426" cy="1739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D:\Documents and Settings\Admin\Рабочий стол\ЦИРК\снимок_015.-2bmp.bm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623442"/>
            <a:ext cx="1857388" cy="207211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 and Settings\Admin\Рабочий стол\ЦИРК\снимок_016-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714356"/>
            <a:ext cx="2383648" cy="2357454"/>
          </a:xfrm>
          <a:prstGeom prst="rect">
            <a:avLst/>
          </a:prstGeom>
          <a:noFill/>
        </p:spPr>
      </p:pic>
      <p:pic>
        <p:nvPicPr>
          <p:cNvPr id="1027" name="Picture 3" descr="D:\Documents and Settings\Admin\Рабочий стол\ЦИРК\снимок_016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571480"/>
            <a:ext cx="3071835" cy="2665508"/>
          </a:xfrm>
          <a:prstGeom prst="rect">
            <a:avLst/>
          </a:prstGeom>
          <a:noFill/>
        </p:spPr>
      </p:pic>
      <p:pic>
        <p:nvPicPr>
          <p:cNvPr id="4" name="Рисунок 3" descr="D:\Documents and Settings\Admin\Рабочий стол\Yandex\2023-03-27-12-05-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3643314"/>
            <a:ext cx="416129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J:\Мои документы\Мои рисунки\новое\glitterclown-th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4786322"/>
            <a:ext cx="153448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J:\Мои документы\Мои рисунки\новое\glitterclown-th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28596" y="4857760"/>
            <a:ext cx="146591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 and Settings\Admin\Рабочий стол\ЦИРК\снимок_017.-1bmp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3608490" cy="2714644"/>
          </a:xfrm>
          <a:prstGeom prst="rect">
            <a:avLst/>
          </a:prstGeom>
          <a:noFill/>
        </p:spPr>
      </p:pic>
      <p:pic>
        <p:nvPicPr>
          <p:cNvPr id="4" name="Рисунок 3" descr="D:\Documents and Settings\Admin\Рабочий стол\Yandex\2023-03-27-12-01-5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286124"/>
            <a:ext cx="264320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J:\Мои документы\Мои рисунки\e05376fa5c38.gif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643578"/>
            <a:ext cx="1193289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ocuments and Settings\Admin\Рабочий стол\Yandex\2023-03-27-12-07-0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571876"/>
            <a:ext cx="34290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Documents and Settings\Admin\Рабочий стол\Yandex\2023-03-27-12-05-16.jpg"/>
          <p:cNvPicPr/>
          <p:nvPr/>
        </p:nvPicPr>
        <p:blipFill>
          <a:blip r:embed="rId6"/>
          <a:srcRect l="11634" r="12112" b="10183"/>
          <a:stretch>
            <a:fillRect/>
          </a:stretch>
        </p:blipFill>
        <p:spPr bwMode="auto">
          <a:xfrm>
            <a:off x="5429256" y="285728"/>
            <a:ext cx="192882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ocuments and Settings\Admin\Рабочий стол\Yandex\2023-03-29-19-47-5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371477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D:\Documents and Settings\Admin\Рабочий стол\Yandex\2023-03-29-19-47-2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57166"/>
            <a:ext cx="329277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Documents and Settings\Admin\Рабочий стол\Yandex\2023-03-29-19-47-33.jpg"/>
          <p:cNvPicPr/>
          <p:nvPr/>
        </p:nvPicPr>
        <p:blipFill>
          <a:blip r:embed="rId4"/>
          <a:srcRect l="3762" t="7331" r="6180" b="11730"/>
          <a:stretch>
            <a:fillRect/>
          </a:stretch>
        </p:blipFill>
        <p:spPr bwMode="auto">
          <a:xfrm>
            <a:off x="571472" y="3429000"/>
            <a:ext cx="3968885" cy="2684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ocuments and Settings\Admin\Рабочий стол\Yandex\2023-03-29-19-48-06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286124"/>
            <a:ext cx="4000528" cy="292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J:\Мои документы\Мои рисунки\новое\97fc15540d5b.jpg"/>
          <p:cNvPicPr/>
          <p:nvPr/>
        </p:nvPicPr>
        <p:blipFill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b="8127"/>
          <a:stretch>
            <a:fillRect/>
          </a:stretch>
        </p:blipFill>
        <p:spPr bwMode="auto">
          <a:xfrm>
            <a:off x="4214810" y="1285860"/>
            <a:ext cx="1233278" cy="171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ocuments and Settings\Admin\Рабочий стол\Yandex\2023-03-27-12-05-4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00105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3571868" y="1928802"/>
            <a:ext cx="4857784" cy="37703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/>
                <a:latin typeface="Times New Roman"/>
                <a:cs typeface="Times New Roman"/>
              </a:rPr>
              <a:t>Спасибо </a:t>
            </a:r>
          </a:p>
          <a:p>
            <a:pPr algn="ctr" rtl="0"/>
            <a:r>
              <a:rPr lang="ru-RU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/>
                <a:latin typeface="Times New Roman"/>
                <a:cs typeface="Times New Roman"/>
              </a:rPr>
              <a:t>за </a:t>
            </a:r>
          </a:p>
          <a:p>
            <a:pPr algn="ctr" rtl="0"/>
            <a:r>
              <a:rPr lang="ru-RU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/>
                <a:latin typeface="Times New Roman"/>
                <a:cs typeface="Times New Roman"/>
              </a:rPr>
              <a:t>внимание!</a:t>
            </a:r>
            <a:endParaRPr lang="ru-RU" sz="3600" b="1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/>
              <a:latin typeface="Times New Roman"/>
              <a:cs typeface="Times New Roman"/>
            </a:endParaRPr>
          </a:p>
        </p:txBody>
      </p:sp>
      <p:pic>
        <p:nvPicPr>
          <p:cNvPr id="4" name="Рисунок 3" descr="D:\Documents and Settings\Admin\Рабочий стол\Yandex\2023-03-27-12-06-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2786050" cy="508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J:\Мои документы\Мои рисунки\детские картинки\forbaby002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4648"/>
          <a:stretch>
            <a:fillRect/>
          </a:stretch>
        </p:blipFill>
        <p:spPr bwMode="auto">
          <a:xfrm>
            <a:off x="6929454" y="0"/>
            <a:ext cx="2018679" cy="225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219</TotalTime>
  <Words>4</Words>
  <Application>Microsoft Office PowerPoint</Application>
  <PresentationFormat>Экран (4:3)</PresentationFormat>
  <Paragraphs>3</Paragraphs>
  <Slides>23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26</cp:revision>
  <dcterms:created xsi:type="dcterms:W3CDTF">2023-03-28T02:26:58Z</dcterms:created>
  <dcterms:modified xsi:type="dcterms:W3CDTF">2023-03-31T00:45:45Z</dcterms:modified>
</cp:coreProperties>
</file>